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3"/>
  </p:sldMasterIdLst>
  <p:notesMasterIdLst>
    <p:notesMasterId r:id="rId13"/>
  </p:notesMasterIdLst>
  <p:handoutMasterIdLst>
    <p:handoutMasterId r:id="rId35"/>
  </p:handoutMasterIdLst>
  <p:sldIdLst>
    <p:sldId id="290" r:id="rId4"/>
    <p:sldId id="319" r:id="rId5"/>
    <p:sldId id="320" r:id="rId6"/>
    <p:sldId id="324" r:id="rId7"/>
    <p:sldId id="321" r:id="rId8"/>
    <p:sldId id="322" r:id="rId9"/>
    <p:sldId id="323" r:id="rId10"/>
    <p:sldId id="325" r:id="rId11"/>
    <p:sldId id="258" r:id="rId12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8" r:id="rId22"/>
    <p:sldId id="270" r:id="rId23"/>
    <p:sldId id="271" r:id="rId24"/>
    <p:sldId id="272" r:id="rId25"/>
    <p:sldId id="273" r:id="rId26"/>
    <p:sldId id="274" r:id="rId27"/>
    <p:sldId id="326" r:id="rId28"/>
    <p:sldId id="276" r:id="rId29"/>
    <p:sldId id="277" r:id="rId30"/>
    <p:sldId id="278" r:id="rId31"/>
    <p:sldId id="279" r:id="rId32"/>
    <p:sldId id="280" r:id="rId33"/>
    <p:sldId id="291" r:id="rId34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0f73e343-6d92-4af3-8c0c-b8ec81e60ac9}">
          <p14:sldIdLst>
            <p14:sldId id="319"/>
            <p14:sldId id="320"/>
            <p14:sldId id="324"/>
            <p14:sldId id="321"/>
            <p14:sldId id="322"/>
            <p14:sldId id="323"/>
            <p14:sldId id="325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8"/>
            <p14:sldId id="270"/>
            <p14:sldId id="271"/>
            <p14:sldId id="272"/>
            <p14:sldId id="273"/>
            <p14:sldId id="274"/>
            <p14:sldId id="326"/>
            <p14:sldId id="276"/>
            <p14:sldId id="277"/>
            <p14:sldId id="278"/>
            <p14:sldId id="279"/>
            <p14:sldId id="280"/>
            <p14:sldId id="291"/>
            <p14:sldId id="290"/>
          </p14:sldIdLst>
        </p14:section>
        <p14:section name="无标题节" id="{70614010-92cb-4ca6-ac71-2f53e8b204b3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168" y="96"/>
      </p:cViewPr>
      <p:guideLst>
        <p:guide orient="horz" pos="2150"/>
        <p:guide pos="3849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8" Type="http://schemas.openxmlformats.org/officeDocument/2006/relationships/tableStyles" Target="tableStyles.xml"/><Relationship Id="rId37" Type="http://schemas.openxmlformats.org/officeDocument/2006/relationships/viewProps" Target="viewProps.xml"/><Relationship Id="rId36" Type="http://schemas.openxmlformats.org/officeDocument/2006/relationships/presProps" Target="presProps.xml"/><Relationship Id="rId35" Type="http://schemas.openxmlformats.org/officeDocument/2006/relationships/handoutMaster" Target="handoutMasters/handoutMaster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7" Type="http://schemas.openxmlformats.org/officeDocument/2006/relationships/tags" Target="../tags/tag24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32.xml"/><Relationship Id="rId8" Type="http://schemas.openxmlformats.org/officeDocument/2006/relationships/tags" Target="../tags/tag31.xml"/><Relationship Id="rId7" Type="http://schemas.openxmlformats.org/officeDocument/2006/relationships/tags" Target="../tags/tag30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5" Type="http://schemas.openxmlformats.org/officeDocument/2006/relationships/tags" Target="../tags/tag36.xml"/><Relationship Id="rId4" Type="http://schemas.openxmlformats.org/officeDocument/2006/relationships/tags" Target="../tags/tag35.xml"/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46.xml"/><Relationship Id="rId7" Type="http://schemas.openxmlformats.org/officeDocument/2006/relationships/tags" Target="../tags/tag45.xml"/><Relationship Id="rId6" Type="http://schemas.openxmlformats.org/officeDocument/2006/relationships/tags" Target="../tags/tag44.xml"/><Relationship Id="rId5" Type="http://schemas.openxmlformats.org/officeDocument/2006/relationships/tags" Target="../tags/tag43.xml"/><Relationship Id="rId4" Type="http://schemas.openxmlformats.org/officeDocument/2006/relationships/tags" Target="../tags/tag42.xml"/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59.xml"/><Relationship Id="rId4" Type="http://schemas.openxmlformats.org/officeDocument/2006/relationships/tags" Target="../tags/tag58.xml"/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  <p:custDataLst>
              <p:tags r:id="rId3"/>
            </p:custDataLst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>
            <p:custDataLst>
              <p:tags r:id="rId8"/>
            </p:custDataLst>
          </p:nvPr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3.xml"/><Relationship Id="rId12" Type="http://schemas.openxmlformats.org/officeDocument/2006/relationships/tags" Target="../tags/tag2.xml"/><Relationship Id="rId11" Type="http://schemas.openxmlformats.org/officeDocument/2006/relationships/tags" Target="../tags/tag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8" Type="http://schemas.openxmlformats.org/officeDocument/2006/relationships/theme" Target="../theme/theme2.xml"/><Relationship Id="rId17" Type="http://schemas.openxmlformats.org/officeDocument/2006/relationships/tags" Target="../tags/tag65.xml"/><Relationship Id="rId16" Type="http://schemas.openxmlformats.org/officeDocument/2006/relationships/tags" Target="../tags/tag64.xml"/><Relationship Id="rId15" Type="http://schemas.openxmlformats.org/officeDocument/2006/relationships/tags" Target="../tags/tag63.xml"/><Relationship Id="rId14" Type="http://schemas.openxmlformats.org/officeDocument/2006/relationships/tags" Target="../tags/tag62.xml"/><Relationship Id="rId13" Type="http://schemas.openxmlformats.org/officeDocument/2006/relationships/tags" Target="../tags/tag61.xml"/><Relationship Id="rId12" Type="http://schemas.openxmlformats.org/officeDocument/2006/relationships/tags" Target="../tags/tag60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tx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tags" Target="../tags/tag66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1.xml"/><Relationship Id="rId4" Type="http://schemas.openxmlformats.org/officeDocument/2006/relationships/tags" Target="../tags/tag80.xml"/><Relationship Id="rId3" Type="http://schemas.openxmlformats.org/officeDocument/2006/relationships/image" Target="../media/image6.png"/><Relationship Id="rId2" Type="http://schemas.openxmlformats.org/officeDocument/2006/relationships/tags" Target="../tags/tag79.xml"/><Relationship Id="rId1" Type="http://schemas.openxmlformats.org/officeDocument/2006/relationships/tags" Target="../tags/tag78.xm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1.xml"/><Relationship Id="rId4" Type="http://schemas.openxmlformats.org/officeDocument/2006/relationships/tags" Target="../tags/tag83.xml"/><Relationship Id="rId3" Type="http://schemas.openxmlformats.org/officeDocument/2006/relationships/image" Target="../media/image7.png"/><Relationship Id="rId2" Type="http://schemas.openxmlformats.org/officeDocument/2006/relationships/tags" Target="../tags/tag82.xml"/><Relationship Id="rId1" Type="http://schemas.openxmlformats.org/officeDocument/2006/relationships/tags" Target="../tags/tag81.xml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1.xml"/><Relationship Id="rId4" Type="http://schemas.openxmlformats.org/officeDocument/2006/relationships/tags" Target="../tags/tag86.xml"/><Relationship Id="rId3" Type="http://schemas.openxmlformats.org/officeDocument/2006/relationships/image" Target="../media/image8.png"/><Relationship Id="rId2" Type="http://schemas.openxmlformats.org/officeDocument/2006/relationships/tags" Target="../tags/tag85.xml"/><Relationship Id="rId1" Type="http://schemas.openxmlformats.org/officeDocument/2006/relationships/tags" Target="../tags/tag84.xml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1.xml"/><Relationship Id="rId4" Type="http://schemas.openxmlformats.org/officeDocument/2006/relationships/tags" Target="../tags/tag89.xml"/><Relationship Id="rId3" Type="http://schemas.openxmlformats.org/officeDocument/2006/relationships/image" Target="../media/image9.png"/><Relationship Id="rId2" Type="http://schemas.openxmlformats.org/officeDocument/2006/relationships/tags" Target="../tags/tag88.xml"/><Relationship Id="rId1" Type="http://schemas.openxmlformats.org/officeDocument/2006/relationships/tags" Target="../tags/tag87.xml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1.xml"/><Relationship Id="rId4" Type="http://schemas.openxmlformats.org/officeDocument/2006/relationships/tags" Target="../tags/tag92.xml"/><Relationship Id="rId3" Type="http://schemas.openxmlformats.org/officeDocument/2006/relationships/image" Target="../media/image10.png"/><Relationship Id="rId2" Type="http://schemas.openxmlformats.org/officeDocument/2006/relationships/tags" Target="../tags/tag91.xml"/><Relationship Id="rId1" Type="http://schemas.openxmlformats.org/officeDocument/2006/relationships/tags" Target="../tags/tag90.xml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1.xml"/><Relationship Id="rId4" Type="http://schemas.openxmlformats.org/officeDocument/2006/relationships/tags" Target="../tags/tag95.xml"/><Relationship Id="rId3" Type="http://schemas.openxmlformats.org/officeDocument/2006/relationships/image" Target="../media/image11.png"/><Relationship Id="rId2" Type="http://schemas.openxmlformats.org/officeDocument/2006/relationships/tags" Target="../tags/tag94.xml"/><Relationship Id="rId1" Type="http://schemas.openxmlformats.org/officeDocument/2006/relationships/tags" Target="../tags/tag93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1.xml"/><Relationship Id="rId4" Type="http://schemas.openxmlformats.org/officeDocument/2006/relationships/tags" Target="../tags/tag98.xml"/><Relationship Id="rId3" Type="http://schemas.openxmlformats.org/officeDocument/2006/relationships/image" Target="../media/image12.png"/><Relationship Id="rId2" Type="http://schemas.openxmlformats.org/officeDocument/2006/relationships/tags" Target="../tags/tag97.xml"/><Relationship Id="rId1" Type="http://schemas.openxmlformats.org/officeDocument/2006/relationships/tags" Target="../tags/tag96.xml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1.xml"/><Relationship Id="rId4" Type="http://schemas.openxmlformats.org/officeDocument/2006/relationships/tags" Target="../tags/tag101.xml"/><Relationship Id="rId3" Type="http://schemas.openxmlformats.org/officeDocument/2006/relationships/image" Target="../media/image13.png"/><Relationship Id="rId2" Type="http://schemas.openxmlformats.org/officeDocument/2006/relationships/tags" Target="../tags/tag100.xml"/><Relationship Id="rId1" Type="http://schemas.openxmlformats.org/officeDocument/2006/relationships/tags" Target="../tags/tag99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0.xml"/><Relationship Id="rId8" Type="http://schemas.openxmlformats.org/officeDocument/2006/relationships/slideLayout" Target="../slideLayouts/slideLayout11.xml"/><Relationship Id="rId7" Type="http://schemas.openxmlformats.org/officeDocument/2006/relationships/tags" Target="../tags/tag10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tags" Target="../tags/tag103.xml"/><Relationship Id="rId1" Type="http://schemas.openxmlformats.org/officeDocument/2006/relationships/tags" Target="../tags/tag102.xml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11.xml"/><Relationship Id="rId4" Type="http://schemas.openxmlformats.org/officeDocument/2006/relationships/tags" Target="../tags/tag107.xml"/><Relationship Id="rId3" Type="http://schemas.openxmlformats.org/officeDocument/2006/relationships/image" Target="../media/image18.png"/><Relationship Id="rId2" Type="http://schemas.openxmlformats.org/officeDocument/2006/relationships/tags" Target="../tags/tag106.xml"/><Relationship Id="rId1" Type="http://schemas.openxmlformats.org/officeDocument/2006/relationships/tags" Target="../tags/tag10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7.xml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1.xml"/><Relationship Id="rId4" Type="http://schemas.openxmlformats.org/officeDocument/2006/relationships/tags" Target="../tags/tag110.xml"/><Relationship Id="rId3" Type="http://schemas.openxmlformats.org/officeDocument/2006/relationships/image" Target="../media/image19.png"/><Relationship Id="rId2" Type="http://schemas.openxmlformats.org/officeDocument/2006/relationships/tags" Target="../tags/tag109.xml"/><Relationship Id="rId1" Type="http://schemas.openxmlformats.org/officeDocument/2006/relationships/tags" Target="../tags/tag108.xml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11.xml"/><Relationship Id="rId4" Type="http://schemas.openxmlformats.org/officeDocument/2006/relationships/tags" Target="../tags/tag113.xml"/><Relationship Id="rId3" Type="http://schemas.openxmlformats.org/officeDocument/2006/relationships/image" Target="../media/image20.png"/><Relationship Id="rId2" Type="http://schemas.openxmlformats.org/officeDocument/2006/relationships/tags" Target="../tags/tag112.xml"/><Relationship Id="rId1" Type="http://schemas.openxmlformats.org/officeDocument/2006/relationships/tags" Target="../tags/tag111.xml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11.xml"/><Relationship Id="rId4" Type="http://schemas.openxmlformats.org/officeDocument/2006/relationships/tags" Target="../tags/tag116.xml"/><Relationship Id="rId3" Type="http://schemas.openxmlformats.org/officeDocument/2006/relationships/image" Target="../media/image21.png"/><Relationship Id="rId2" Type="http://schemas.openxmlformats.org/officeDocument/2006/relationships/tags" Target="../tags/tag115.xml"/><Relationship Id="rId1" Type="http://schemas.openxmlformats.org/officeDocument/2006/relationships/tags" Target="../tags/tag114.xml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11.xml"/><Relationship Id="rId4" Type="http://schemas.openxmlformats.org/officeDocument/2006/relationships/tags" Target="../tags/tag119.xml"/><Relationship Id="rId3" Type="http://schemas.openxmlformats.org/officeDocument/2006/relationships/image" Target="../media/image22.png"/><Relationship Id="rId2" Type="http://schemas.openxmlformats.org/officeDocument/2006/relationships/tags" Target="../tags/tag118.xml"/><Relationship Id="rId1" Type="http://schemas.openxmlformats.org/officeDocument/2006/relationships/tags" Target="../tags/tag1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20.xml"/><Relationship Id="rId1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11.xml"/><Relationship Id="rId4" Type="http://schemas.openxmlformats.org/officeDocument/2006/relationships/tags" Target="../tags/tag123.xml"/><Relationship Id="rId3" Type="http://schemas.openxmlformats.org/officeDocument/2006/relationships/image" Target="../media/image24.png"/><Relationship Id="rId2" Type="http://schemas.openxmlformats.org/officeDocument/2006/relationships/tags" Target="../tags/tag122.xml"/><Relationship Id="rId1" Type="http://schemas.openxmlformats.org/officeDocument/2006/relationships/tags" Target="../tags/tag121.xml"/></Relationships>
</file>

<file path=ppt/slides/_rels/slide2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11.xml"/><Relationship Id="rId4" Type="http://schemas.openxmlformats.org/officeDocument/2006/relationships/tags" Target="../tags/tag126.xml"/><Relationship Id="rId3" Type="http://schemas.openxmlformats.org/officeDocument/2006/relationships/image" Target="../media/image25.png"/><Relationship Id="rId2" Type="http://schemas.openxmlformats.org/officeDocument/2006/relationships/tags" Target="../tags/tag125.xml"/><Relationship Id="rId1" Type="http://schemas.openxmlformats.org/officeDocument/2006/relationships/tags" Target="../tags/tag124.xml"/></Relationships>
</file>

<file path=ppt/slides/_rels/slide2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11.xml"/><Relationship Id="rId4" Type="http://schemas.openxmlformats.org/officeDocument/2006/relationships/tags" Target="../tags/tag129.xml"/><Relationship Id="rId3" Type="http://schemas.openxmlformats.org/officeDocument/2006/relationships/image" Target="../media/image26.png"/><Relationship Id="rId2" Type="http://schemas.openxmlformats.org/officeDocument/2006/relationships/tags" Target="../tags/tag128.xml"/><Relationship Id="rId1" Type="http://schemas.openxmlformats.org/officeDocument/2006/relationships/tags" Target="../tags/tag127.xml"/></Relationships>
</file>

<file path=ppt/slides/_rels/slide2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11.xml"/><Relationship Id="rId4" Type="http://schemas.openxmlformats.org/officeDocument/2006/relationships/tags" Target="../tags/tag132.xml"/><Relationship Id="rId3" Type="http://schemas.openxmlformats.org/officeDocument/2006/relationships/image" Target="../media/image27.png"/><Relationship Id="rId2" Type="http://schemas.openxmlformats.org/officeDocument/2006/relationships/tags" Target="../tags/tag131.xml"/><Relationship Id="rId1" Type="http://schemas.openxmlformats.org/officeDocument/2006/relationships/tags" Target="../tags/tag130.xml"/></Relationships>
</file>

<file path=ppt/slides/_rels/slide2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11.xml"/><Relationship Id="rId4" Type="http://schemas.openxmlformats.org/officeDocument/2006/relationships/tags" Target="../tags/tag135.xml"/><Relationship Id="rId3" Type="http://schemas.openxmlformats.org/officeDocument/2006/relationships/image" Target="../media/image28.png"/><Relationship Id="rId2" Type="http://schemas.openxmlformats.org/officeDocument/2006/relationships/tags" Target="../tags/tag134.xml"/><Relationship Id="rId1" Type="http://schemas.openxmlformats.org/officeDocument/2006/relationships/tags" Target="../tags/tag133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tags" Target="../tags/tag69.xml"/><Relationship Id="rId2" Type="http://schemas.openxmlformats.org/officeDocument/2006/relationships/image" Target="../media/image1.png"/><Relationship Id="rId1" Type="http://schemas.openxmlformats.org/officeDocument/2006/relationships/tags" Target="../tags/tag6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3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7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71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72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73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74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1.xml"/><Relationship Id="rId4" Type="http://schemas.openxmlformats.org/officeDocument/2006/relationships/tags" Target="../tags/tag77.xml"/><Relationship Id="rId3" Type="http://schemas.openxmlformats.org/officeDocument/2006/relationships/image" Target="../media/image5.png"/><Relationship Id="rId2" Type="http://schemas.openxmlformats.org/officeDocument/2006/relationships/tags" Target="../tags/tag76.xml"/><Relationship Id="rId1" Type="http://schemas.openxmlformats.org/officeDocument/2006/relationships/tags" Target="../tags/tag7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动态树</a:t>
            </a:r>
            <a:r>
              <a:rPr lang="en-US" altLang="zh-CN"/>
              <a:t>LCT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Speaker name and title here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-31750"/>
            <a:ext cx="12174855" cy="690054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Speaker name and title here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" y="7620"/>
            <a:ext cx="12164695" cy="687006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Speaker name and title here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25" y="10160"/>
            <a:ext cx="12146280" cy="682244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Speaker name and title here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13590" cy="688086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Speaker name and title here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" y="50165"/>
            <a:ext cx="12184380" cy="682434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Speaker name and title here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" y="-11430"/>
            <a:ext cx="12155805" cy="688276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Speaker name and title here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1905"/>
            <a:ext cx="12183745" cy="685292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Speaker name and title here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" y="-23495"/>
            <a:ext cx="12179300" cy="682053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Speaker name and title here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" y="5715"/>
            <a:ext cx="12208510" cy="9150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" y="920750"/>
            <a:ext cx="12208510" cy="99187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0" y="1912620"/>
            <a:ext cx="12208510" cy="49669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8520" y="2190115"/>
            <a:ext cx="3779520" cy="448056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Speaker name and title here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225" y="-635"/>
            <a:ext cx="12208510" cy="687768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前置知识：树链剖分</a:t>
            </a:r>
            <a:r>
              <a:rPr lang="en-US" altLang="zh-CN"/>
              <a:t>+splay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树链剖分：</a:t>
            </a:r>
            <a:endParaRPr lang="zh-CN" altLang="en-US"/>
          </a:p>
          <a:p>
            <a:r>
              <a:rPr lang="zh-CN" altLang="en-US"/>
              <a:t>树链剖分并不是一个复杂的算法或者数据结构，它能把一棵树拆成链。</a:t>
            </a:r>
            <a:endParaRPr lang="zh-CN" altLang="en-US"/>
          </a:p>
          <a:p>
            <a:r>
              <a:rPr lang="zh-CN" altLang="en-US"/>
              <a:t>树链，就是树上的路径。剖分，就是把路径分类为重链和轻链。</a:t>
            </a:r>
            <a:endParaRPr lang="zh-CN" altLang="en-US"/>
          </a:p>
          <a:p>
            <a:r>
              <a:rPr lang="zh-CN" altLang="en-US"/>
              <a:t>给定一棵树，将它划分成若干条互不相交的路径，满足：从节点 u-&gt;v 最多经过 logn 条路径以及 logn 条不在路径上的边。</a:t>
            </a:r>
            <a:endParaRPr lang="zh-CN" altLang="en-US"/>
          </a:p>
          <a:p>
            <a:r>
              <a:rPr lang="zh-CN" altLang="en-US"/>
              <a:t>树链剖分后，我们就可以利用其它的数据结构对在一棵树上进行路径的修改、求极值、求和的一类问题进行求解了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Speaker name and title here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" y="-6350"/>
            <a:ext cx="12174855" cy="685038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Speaker name and title here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5" y="26035"/>
            <a:ext cx="12183745" cy="680529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Speaker name and title here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5715"/>
            <a:ext cx="12221845" cy="686498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Speaker name and title here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55" y="10795"/>
            <a:ext cx="12149455" cy="68364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039995" y="5372100"/>
            <a:ext cx="675894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inline void access(int x){</a:t>
            </a:r>
            <a:endParaRPr lang="zh-CN" altLang="en-US"/>
          </a:p>
          <a:p>
            <a:r>
              <a:rPr lang="zh-CN" altLang="en-US"/>
              <a:t>    for(int y=0;x;y=x,x=f[x])</a:t>
            </a:r>
            <a:endParaRPr lang="zh-CN" altLang="en-US"/>
          </a:p>
          <a:p>
            <a:r>
              <a:rPr lang="zh-CN" altLang="en-US"/>
              <a:t>        splay(x),c[x][1]=y,pushup(x);//儿子变了，需要及时上传信息</a:t>
            </a:r>
            <a:endParaRPr lang="zh-CN" altLang="en-US"/>
          </a:p>
          <a:p>
            <a:r>
              <a:rPr lang="zh-CN" altLang="en-US"/>
              <a:t>}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51360" cy="67951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Speaker name and title here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" y="5080"/>
            <a:ext cx="12215495" cy="686752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Speaker name and title here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5" y="22225"/>
            <a:ext cx="12218035" cy="686117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Speaker name and title here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335" y="4445"/>
            <a:ext cx="12228195" cy="682879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Speaker name and title here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" y="836930"/>
            <a:ext cx="12919075" cy="549846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Speaker name and title here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00" y="0"/>
            <a:ext cx="11861165" cy="705421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13690" y="0"/>
            <a:ext cx="10749915" cy="633031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参考博客：https://www.cnblogs.com/flashhu/p/8324551.html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例题：</a:t>
            </a:r>
            <a:endParaRPr lang="zh-CN" altLang="en-US"/>
          </a:p>
          <a:p>
            <a:r>
              <a:rPr lang="zh-CN" altLang="en-US"/>
              <a:t>洛谷：</a:t>
            </a:r>
            <a:r>
              <a:rPr lang="en-US" altLang="zh-CN"/>
              <a:t>P3690  P3950  P2147 P4172  P4219  P2173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splay</a:t>
            </a:r>
            <a:r>
              <a:rPr lang="zh-CN" altLang="en-US"/>
              <a:t>伸展树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伸展树（Splay Tree），也叫分裂树，是一种二叉排序树，它能在O(log n)内完成插入、查找和删除操作。</a:t>
            </a:r>
            <a:endParaRPr lang="zh-CN" altLang="en-US"/>
          </a:p>
          <a:p>
            <a:r>
              <a:rPr lang="zh-CN" altLang="en-US"/>
              <a:t>在伸展树上的一般操作都基于伸展操作：假设想要对一个二叉查找树执行一系列的查找操作，为了使整个查找时间更小，被查频率高的那些条目就应当经常处于靠近树根的位置。于是想到设计一个简单方法， 在每次查找之后对树进行重构，把被查找的条目搬移到离树根近一些的地方。伸展树应运而生。伸展树是一种自调整形式的二叉查找树，它会沿着从某个节点到树根之间的路径，通过一系列的旋转把这个节点搬移到树根去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splay </a:t>
            </a:r>
            <a:r>
              <a:rPr lang="zh-CN" altLang="en-US"/>
              <a:t>伸展树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旋转：</a:t>
            </a:r>
            <a:endParaRPr lang="zh-CN" altLang="en-US"/>
          </a:p>
          <a:p>
            <a:r>
              <a:rPr lang="en-US" altLang="zh-CN"/>
              <a:t>Zag</a:t>
            </a:r>
            <a:r>
              <a:rPr lang="zh-CN" altLang="en-US"/>
              <a:t>左旋</a:t>
            </a:r>
            <a:endParaRPr lang="en-US" altLang="zh-CN"/>
          </a:p>
          <a:p>
            <a:r>
              <a:rPr lang="en-US" altLang="zh-CN"/>
              <a:t>Zig</a:t>
            </a:r>
            <a:r>
              <a:rPr lang="zh-CN" altLang="en-US"/>
              <a:t>右旋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11680" y="1825625"/>
            <a:ext cx="8717280" cy="306324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splay</a:t>
            </a:r>
            <a:r>
              <a:rPr lang="zh-CN" altLang="en-US"/>
              <a:t>伸展树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86130" y="1477645"/>
            <a:ext cx="7926070" cy="468122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splay</a:t>
            </a:r>
            <a:r>
              <a:rPr lang="zh-CN" altLang="en-US"/>
              <a:t>伸展树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40410" y="1584325"/>
            <a:ext cx="7722235" cy="453644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动态树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树剖</a:t>
            </a:r>
            <a:r>
              <a:rPr lang="en-US" altLang="zh-CN"/>
              <a:t>+splay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Speaker name and title here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5" y="0"/>
            <a:ext cx="12145645" cy="682879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20187308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ISCONTENTSTITLE" val="0"/>
  <p:tag name="KSO_WM_UNIT_PRESET_TEXT" val="Speaker name and title here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02.xml><?xml version="1.0" encoding="utf-8"?>
<p:tagLst xmlns:p="http://schemas.openxmlformats.org/presentationml/2006/main">
  <p:tag name="KSO_WM_UNIT_ISCONTENTSTITLE" val="0"/>
  <p:tag name="KSO_WM_UNIT_PRESET_TEXT" val="空白演示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ISCONTENTSTITLE" val="0"/>
  <p:tag name="KSO_WM_UNIT_PRESET_TEXT" val="Speaker name and title here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05.xml><?xml version="1.0" encoding="utf-8"?>
<p:tagLst xmlns:p="http://schemas.openxmlformats.org/presentationml/2006/main">
  <p:tag name="KSO_WM_UNIT_ISCONTENTSTITLE" val="0"/>
  <p:tag name="KSO_WM_UNIT_PRESET_TEXT" val="空白演示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ISCONTENTSTITLE" val="0"/>
  <p:tag name="KSO_WM_UNIT_PRESET_TEXT" val="Speaker name and title here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08.xml><?xml version="1.0" encoding="utf-8"?>
<p:tagLst xmlns:p="http://schemas.openxmlformats.org/presentationml/2006/main">
  <p:tag name="KSO_WM_UNIT_ISCONTENTSTITLE" val="0"/>
  <p:tag name="KSO_WM_UNIT_PRESET_TEXT" val="空白演示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ISCONTENTSTITLE" val="0"/>
  <p:tag name="KSO_WM_UNIT_PRESET_TEXT" val="Speaker name and title here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11.xml><?xml version="1.0" encoding="utf-8"?>
<p:tagLst xmlns:p="http://schemas.openxmlformats.org/presentationml/2006/main">
  <p:tag name="KSO_WM_UNIT_ISCONTENTSTITLE" val="0"/>
  <p:tag name="KSO_WM_UNIT_PRESET_TEXT" val="空白演示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ISCONTENTSTITLE" val="0"/>
  <p:tag name="KSO_WM_UNIT_PRESET_TEXT" val="Speaker name and title here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14.xml><?xml version="1.0" encoding="utf-8"?>
<p:tagLst xmlns:p="http://schemas.openxmlformats.org/presentationml/2006/main">
  <p:tag name="KSO_WM_UNIT_ISCONTENTSTITLE" val="0"/>
  <p:tag name="KSO_WM_UNIT_PRESET_TEXT" val="空白演示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UNIT_ISCONTENTSTITLE" val="0"/>
  <p:tag name="KSO_WM_UNIT_PRESET_TEXT" val="Speaker name and title here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17.xml><?xml version="1.0" encoding="utf-8"?>
<p:tagLst xmlns:p="http://schemas.openxmlformats.org/presentationml/2006/main">
  <p:tag name="KSO_WM_UNIT_ISCONTENTSTITLE" val="0"/>
  <p:tag name="KSO_WM_UNIT_PRESET_TEXT" val="空白演示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ISCONTENTSTITLE" val="0"/>
  <p:tag name="KSO_WM_UNIT_PRESET_TEXT" val="Speaker name and title here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121.xml><?xml version="1.0" encoding="utf-8"?>
<p:tagLst xmlns:p="http://schemas.openxmlformats.org/presentationml/2006/main">
  <p:tag name="KSO_WM_UNIT_ISCONTENTSTITLE" val="0"/>
  <p:tag name="KSO_WM_UNIT_PRESET_TEXT" val="空白演示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UNIT_ISCONTENTSTITLE" val="0"/>
  <p:tag name="KSO_WM_UNIT_PRESET_TEXT" val="Speaker name and title here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24.xml><?xml version="1.0" encoding="utf-8"?>
<p:tagLst xmlns:p="http://schemas.openxmlformats.org/presentationml/2006/main">
  <p:tag name="KSO_WM_UNIT_ISCONTENTSTITLE" val="0"/>
  <p:tag name="KSO_WM_UNIT_PRESET_TEXT" val="空白演示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UNIT_ISCONTENTSTITLE" val="0"/>
  <p:tag name="KSO_WM_UNIT_PRESET_TEXT" val="Speaker name and title here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27.xml><?xml version="1.0" encoding="utf-8"?>
<p:tagLst xmlns:p="http://schemas.openxmlformats.org/presentationml/2006/main">
  <p:tag name="KSO_WM_UNIT_ISCONTENTSTITLE" val="0"/>
  <p:tag name="KSO_WM_UNIT_PRESET_TEXT" val="空白演示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UNIT_ISCONTENTSTITLE" val="0"/>
  <p:tag name="KSO_WM_UNIT_PRESET_TEXT" val="Speaker name and title here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ISCONTENTSTITLE" val="0"/>
  <p:tag name="KSO_WM_UNIT_PRESET_TEXT" val="空白演示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UNIT_ISCONTENTSTITLE" val="0"/>
  <p:tag name="KSO_WM_UNIT_PRESET_TEXT" val="Speaker name and title here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33.xml><?xml version="1.0" encoding="utf-8"?>
<p:tagLst xmlns:p="http://schemas.openxmlformats.org/presentationml/2006/main">
  <p:tag name="KSO_WM_UNIT_ISCONTENTSTITLE" val="0"/>
  <p:tag name="KSO_WM_UNIT_PRESET_TEXT" val="空白演示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UNIT_ISCONTENTSTITLE" val="0"/>
  <p:tag name="KSO_WM_UNIT_PRESET_TEXT" val="Speaker name and title here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36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20187308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87308"/>
  <p:tag name="KSO_WM_TEMPLATE_THUMBS_INDEX" val="1、2、3、6、8、10、11、12、15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TEMPLATE_THUMBS_INDEX" val="1、2、3、6、8、10、11、12、15"/>
  <p:tag name="KSO_WM_TAG_VERSION" val="1.0"/>
  <p:tag name="KSO_WM_BEAUTIFY_FLAG" val="#wm#"/>
  <p:tag name="KSO_WM_TEMPLATE_CATEGORY" val="custom"/>
  <p:tag name="KSO_WM_TEMPLATE_INDEX" val="20187308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8.xml><?xml version="1.0" encoding="utf-8"?>
<p:tagLst xmlns:p="http://schemas.openxmlformats.org/presentationml/2006/main">
  <p:tag name="KSO_WM_UNIT_PLACING_PICTURE_USER_VIEWPORT" val="{&quot;height&quot;:6600,&quot;width&quot;:14268}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5.xml><?xml version="1.0" encoding="utf-8"?>
<p:tagLst xmlns:p="http://schemas.openxmlformats.org/presentationml/2006/main">
  <p:tag name="KSO_WM_UNIT_ISCONTENTSTITLE" val="0"/>
  <p:tag name="KSO_WM_UNIT_PRESET_TEXT" val="空白演示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ISCONTENTSTITLE" val="0"/>
  <p:tag name="KSO_WM_UNIT_PRESET_TEXT" val="Speaker name and title here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8.xml><?xml version="1.0" encoding="utf-8"?>
<p:tagLst xmlns:p="http://schemas.openxmlformats.org/presentationml/2006/main">
  <p:tag name="KSO_WM_UNIT_ISCONTENTSTITLE" val="0"/>
  <p:tag name="KSO_WM_UNIT_PRESET_TEXT" val="空白演示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ISCONTENTSTITLE" val="0"/>
  <p:tag name="KSO_WM_UNIT_PRESET_TEXT" val="Speaker name and title here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1.xml><?xml version="1.0" encoding="utf-8"?>
<p:tagLst xmlns:p="http://schemas.openxmlformats.org/presentationml/2006/main">
  <p:tag name="KSO_WM_UNIT_ISCONTENTSTITLE" val="0"/>
  <p:tag name="KSO_WM_UNIT_PRESET_TEXT" val="空白演示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ISCONTENTSTITLE" val="0"/>
  <p:tag name="KSO_WM_UNIT_PRESET_TEXT" val="Speaker name and title here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4.xml><?xml version="1.0" encoding="utf-8"?>
<p:tagLst xmlns:p="http://schemas.openxmlformats.org/presentationml/2006/main">
  <p:tag name="KSO_WM_UNIT_ISCONTENTSTITLE" val="0"/>
  <p:tag name="KSO_WM_UNIT_PRESET_TEXT" val="空白演示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ISCONTENTSTITLE" val="0"/>
  <p:tag name="KSO_WM_UNIT_PRESET_TEXT" val="Speaker name and title here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7.xml><?xml version="1.0" encoding="utf-8"?>
<p:tagLst xmlns:p="http://schemas.openxmlformats.org/presentationml/2006/main">
  <p:tag name="KSO_WM_UNIT_ISCONTENTSTITLE" val="0"/>
  <p:tag name="KSO_WM_UNIT_PRESET_TEXT" val="空白演示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ISCONTENTSTITLE" val="0"/>
  <p:tag name="KSO_WM_UNIT_PRESET_TEXT" val="Speaker name and title here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ISCONTENTSTITLE" val="0"/>
  <p:tag name="KSO_WM_UNIT_PRESET_TEXT" val="空白演示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ISCONTENTSTITLE" val="0"/>
  <p:tag name="KSO_WM_UNIT_PRESET_TEXT" val="Speaker name and title here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3.xml><?xml version="1.0" encoding="utf-8"?>
<p:tagLst xmlns:p="http://schemas.openxmlformats.org/presentationml/2006/main">
  <p:tag name="KSO_WM_UNIT_ISCONTENTSTITLE" val="0"/>
  <p:tag name="KSO_WM_UNIT_PRESET_TEXT" val="空白演示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ISCONTENTSTITLE" val="0"/>
  <p:tag name="KSO_WM_UNIT_PRESET_TEXT" val="Speaker name and title here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6.xml><?xml version="1.0" encoding="utf-8"?>
<p:tagLst xmlns:p="http://schemas.openxmlformats.org/presentationml/2006/main">
  <p:tag name="KSO_WM_UNIT_ISCONTENTSTITLE" val="0"/>
  <p:tag name="KSO_WM_UNIT_PRESET_TEXT" val="空白演示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ISCONTENTSTITLE" val="0"/>
  <p:tag name="KSO_WM_UNIT_PRESET_TEXT" val="Speaker name and title here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9.xml><?xml version="1.0" encoding="utf-8"?>
<p:tagLst xmlns:p="http://schemas.openxmlformats.org/presentationml/2006/main">
  <p:tag name="KSO_WM_UNIT_ISCONTENTSTITLE" val="0"/>
  <p:tag name="KSO_WM_UNIT_PRESET_TEXT" val="空白演示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2019空白演示文档">
      <a:dk1>
        <a:srgbClr val="000000"/>
      </a:dk1>
      <a:lt1>
        <a:srgbClr val="FFFFFF"/>
      </a:lt1>
      <a:dk2>
        <a:srgbClr val="E6E4E4"/>
      </a:dk2>
      <a:lt2>
        <a:srgbClr val="FFFFFF"/>
      </a:lt2>
      <a:accent1>
        <a:srgbClr val="477DEA"/>
      </a:accent1>
      <a:accent2>
        <a:srgbClr val="9B9B9B"/>
      </a:accent2>
      <a:accent3>
        <a:srgbClr val="F3B745"/>
      </a:accent3>
      <a:accent4>
        <a:srgbClr val="477EE7"/>
      </a:accent4>
      <a:accent5>
        <a:srgbClr val="4BA151"/>
      </a:accent5>
      <a:accent6>
        <a:srgbClr val="E9403C"/>
      </a:accent6>
      <a:hlink>
        <a:srgbClr val="0563C1"/>
      </a:hlink>
      <a:folHlink>
        <a:srgbClr val="954D72"/>
      </a:folHlink>
    </a:clrScheme>
    <a:fontScheme name="2019空白演示文档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2019空白演示文档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1326</Words>
  <Application>WPS 演示</Application>
  <PresentationFormat>宽屏</PresentationFormat>
  <Paragraphs>119</Paragraphs>
  <Slides>30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30</vt:i4>
      </vt:variant>
    </vt:vector>
  </HeadingPairs>
  <TitlesOfParts>
    <vt:vector size="38" baseType="lpstr">
      <vt:lpstr>Arial</vt:lpstr>
      <vt:lpstr>宋体</vt:lpstr>
      <vt:lpstr>Wingdings</vt:lpstr>
      <vt:lpstr>微软雅黑</vt:lpstr>
      <vt:lpstr>Arial Unicode MS</vt:lpstr>
      <vt:lpstr>等线</vt:lpstr>
      <vt:lpstr>Office 主题​​</vt:lpstr>
      <vt:lpstr>1_Office 主题​​</vt:lpstr>
      <vt:lpstr>动态树LCT</vt:lpstr>
      <vt:lpstr>前置知识：树链剖分+splay</vt:lpstr>
      <vt:lpstr>PowerPoint 演示文稿</vt:lpstr>
      <vt:lpstr>splay伸展树</vt:lpstr>
      <vt:lpstr>splay 伸展树</vt:lpstr>
      <vt:lpstr>splay伸展树</vt:lpstr>
      <vt:lpstr>splay伸展树</vt:lpstr>
      <vt:lpstr>动态树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PowerPoint 演示文稿</vt:lpstr>
      <vt:lpstr>空白演示</vt:lpstr>
      <vt:lpstr>空白演示</vt:lpstr>
      <vt:lpstr>空白演示</vt:lpstr>
      <vt:lpstr>空白演示</vt:lpstr>
      <vt:lpstr>空白演示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kingsoft</dc:creator>
  <cp:lastModifiedBy>光阴似箭</cp:lastModifiedBy>
  <cp:revision>399</cp:revision>
  <dcterms:created xsi:type="dcterms:W3CDTF">2017-08-03T09:01:00Z</dcterms:created>
  <dcterms:modified xsi:type="dcterms:W3CDTF">2021-08-03T01:20:31Z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2052-11.1.0.10667</vt:lpwstr>
  </property>
  <property fmtid="{D5CDD505-2E9C-101B-9397-08002B2CF9AE}" pid="3" name="ICV">
    <vt:lpwstr>2CC124DBD1AC400AA5A1119F76361352</vt:lpwstr>
  </property>
</Properties>
</file>

<file path=docProps/thumbnail.jpeg>
</file>